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67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6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포트폴리오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원휘재</a:t>
            </a:r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1264613" y="4613697"/>
            <a:ext cx="3948979" cy="71816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Mail 	: id8440540@naver.com</a:t>
            </a:r>
          </a:p>
          <a:p>
            <a:pPr algn="l"/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Phone 	: 010 6431 4396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6479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Veles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구현기술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1609725" y="1685925"/>
            <a:ext cx="9601200" cy="485775"/>
          </a:xfrm>
        </p:spPr>
        <p:txBody>
          <a:bodyPr>
            <a:noAutofit/>
          </a:bodyPr>
          <a:lstStyle/>
          <a:p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FBX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모델 로드 </a:t>
            </a: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en-US" altLang="ko-KR" sz="28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Assimp</a:t>
            </a: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2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0" y="2171700"/>
            <a:ext cx="4484411" cy="425430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85" y="2171700"/>
            <a:ext cx="4306352" cy="425430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79653" y="2897190"/>
            <a:ext cx="179888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Assimp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를 사용한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fbx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모델 로드 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계층구조로 </a:t>
            </a:r>
            <a:r>
              <a:rPr lang="en-US" altLang="ko-KR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fbx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에서 필요한 정보만 저장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79653" y="5059365"/>
            <a:ext cx="1798880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계층에 메시가 </a:t>
            </a:r>
            <a:r>
              <a:rPr lang="ko-KR" altLang="en-US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있을경우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fbx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로부터 </a:t>
            </a:r>
            <a:r>
              <a:rPr lang="en-US" altLang="ko-KR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meshdata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를 </a:t>
            </a:r>
            <a:r>
              <a:rPr lang="ko-KR" altLang="en-US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읽어옴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16" name="직선 화살표 연결선 15"/>
          <p:cNvCxnSpPr>
            <a:stCxn id="13" idx="1"/>
          </p:cNvCxnSpPr>
          <p:nvPr/>
        </p:nvCxnSpPr>
        <p:spPr>
          <a:xfrm flipH="1" flipV="1">
            <a:off x="4857750" y="3371850"/>
            <a:ext cx="521903" cy="23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4" idx="3"/>
          </p:cNvCxnSpPr>
          <p:nvPr/>
        </p:nvCxnSpPr>
        <p:spPr>
          <a:xfrm>
            <a:off x="7178533" y="5428697"/>
            <a:ext cx="393842" cy="196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673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6818" t="19547" r="37285" b="44682"/>
          <a:stretch/>
        </p:blipFill>
        <p:spPr>
          <a:xfrm>
            <a:off x="1265541" y="2352675"/>
            <a:ext cx="2503978" cy="20288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36817" t="15956" r="35648" b="63432"/>
          <a:stretch/>
        </p:blipFill>
        <p:spPr>
          <a:xfrm>
            <a:off x="1265541" y="4733925"/>
            <a:ext cx="3362324" cy="17049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587" y="2202489"/>
            <a:ext cx="3714750" cy="2179011"/>
          </a:xfrm>
          <a:prstGeom prst="rect">
            <a:avLst/>
          </a:prstGeom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Veles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구현기술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1609725" y="1685925"/>
            <a:ext cx="9601200" cy="485775"/>
          </a:xfrm>
        </p:spPr>
        <p:txBody>
          <a:bodyPr>
            <a:noAutofit/>
          </a:bodyPr>
          <a:lstStyle/>
          <a:p>
            <a:r>
              <a:rPr lang="ko-KR" altLang="en-US" sz="28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셰이더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l="24400" t="20688" r="26960" b="24276"/>
          <a:stretch/>
        </p:blipFill>
        <p:spPr>
          <a:xfrm>
            <a:off x="6843712" y="4529606"/>
            <a:ext cx="3081337" cy="20451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73360" y="6051528"/>
            <a:ext cx="179888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 주변에 안개 효과 구현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3360" y="2599611"/>
            <a:ext cx="833437" cy="83075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073360" y="3642836"/>
            <a:ext cx="1798880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Displacement map</a:t>
            </a: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과 </a:t>
            </a:r>
            <a:r>
              <a:rPr lang="ko-KR" altLang="en-US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기하셰이더를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통한 용암 돌출 표현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97923" y="3858280"/>
            <a:ext cx="16720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총알 충돌 시 </a:t>
            </a:r>
            <a:r>
              <a:rPr lang="ko-KR" altLang="en-US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파티클과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데칼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61888" y="5897285"/>
            <a:ext cx="16720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기하셰이더를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사용해 만든 빌보드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HP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바</a:t>
            </a:r>
          </a:p>
        </p:txBody>
      </p:sp>
    </p:spTree>
    <p:extLst>
      <p:ext uri="{BB962C8B-B14F-4D97-AF65-F5344CB8AC3E}">
        <p14:creationId xmlns:p14="http://schemas.microsoft.com/office/powerpoint/2010/main" val="632030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2.Cannon </a:t>
            </a:r>
            <a:r>
              <a:rPr lang="en-US" altLang="ko-KR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Defence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게임소개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: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포탄 디펜스 게임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3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플레이인원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: 1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인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개발 환경 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OpenGL</a:t>
            </a:r>
          </a:p>
          <a:p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개발 기간 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2019.11.25 ~ 2019.12.16</a:t>
            </a:r>
          </a:p>
          <a:p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개발 인원 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2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인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(2 client)</a:t>
            </a:r>
          </a:p>
          <a:p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역할 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3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게임로직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객체관리</a:t>
            </a:r>
          </a:p>
        </p:txBody>
      </p:sp>
    </p:spTree>
    <p:extLst>
      <p:ext uri="{BB962C8B-B14F-4D97-AF65-F5344CB8AC3E}">
        <p14:creationId xmlns:p14="http://schemas.microsoft.com/office/powerpoint/2010/main" val="3638342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27B69228-A112-46DC-89C6-C2C0B24DF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296" y="2183844"/>
            <a:ext cx="5674221" cy="323041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Cannon </a:t>
            </a:r>
            <a:r>
              <a:rPr lang="en-US" altLang="ko-KR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Defence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소개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823063" y="2227665"/>
            <a:ext cx="1787287" cy="767113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꺾인 연결선 35"/>
          <p:cNvCxnSpPr>
            <a:endCxn id="10" idx="2"/>
          </p:cNvCxnSpPr>
          <p:nvPr/>
        </p:nvCxnSpPr>
        <p:spPr>
          <a:xfrm>
            <a:off x="2370377" y="2583090"/>
            <a:ext cx="3346330" cy="411688"/>
          </a:xfrm>
          <a:prstGeom prst="bentConnector4">
            <a:avLst>
              <a:gd name="adj1" fmla="val 36647"/>
              <a:gd name="adj2" fmla="val 15552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952133" y="4242375"/>
            <a:ext cx="156209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남은 포탄과 체력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1047298" y="2248062"/>
            <a:ext cx="1676852" cy="39465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꺾인 연결선 43"/>
          <p:cNvCxnSpPr>
            <a:stCxn id="39" idx="1"/>
            <a:endCxn id="16" idx="1"/>
          </p:cNvCxnSpPr>
          <p:nvPr/>
        </p:nvCxnSpPr>
        <p:spPr>
          <a:xfrm rot="10800000" flipH="1" flipV="1">
            <a:off x="1047298" y="2445390"/>
            <a:ext cx="5935118" cy="3387930"/>
          </a:xfrm>
          <a:prstGeom prst="bentConnector3">
            <a:avLst>
              <a:gd name="adj1" fmla="val -3852"/>
            </a:avLst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035023" y="6107011"/>
            <a:ext cx="181694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플레이 점수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877053" y="2171700"/>
            <a:ext cx="487679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 목표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돌진하는 </a:t>
            </a:r>
            <a:r>
              <a:rPr lang="ko-KR" altLang="en-US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애니그마를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처치하여 최대한 오랜 시간 동안 바리게이트와 성벽을 지켜야한다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831EC69-C6C5-4189-85C4-7045779DA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416" y="4790587"/>
            <a:ext cx="3513715" cy="2085465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5279235" y="4994359"/>
            <a:ext cx="1188239" cy="463723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10" idx="3"/>
            <a:endCxn id="22" idx="3"/>
          </p:cNvCxnSpPr>
          <p:nvPr/>
        </p:nvCxnSpPr>
        <p:spPr>
          <a:xfrm flipH="1">
            <a:off x="6467474" y="2611222"/>
            <a:ext cx="142876" cy="2614999"/>
          </a:xfrm>
          <a:prstGeom prst="bentConnector3">
            <a:avLst>
              <a:gd name="adj1" fmla="val -159999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625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399" y="2280284"/>
            <a:ext cx="7177729" cy="4306638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Cannon </a:t>
            </a:r>
            <a:r>
              <a:rPr lang="en-US" altLang="ko-KR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Defence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구현기술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1609725" y="1685925"/>
            <a:ext cx="9601200" cy="485775"/>
          </a:xfrm>
        </p:spPr>
        <p:txBody>
          <a:bodyPr>
            <a:noAutofit/>
          </a:bodyPr>
          <a:lstStyle/>
          <a:p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게임오브젝트를 관리하는 </a:t>
            </a:r>
            <a:r>
              <a:rPr lang="en-US" altLang="ko-KR" sz="28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ObjectManager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71600" y="5201927"/>
            <a:ext cx="276224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많은 오브젝트를 필요로 하였고 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오브젝트들을 한번에 관리하기 위한 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매니저를 </a:t>
            </a:r>
            <a:r>
              <a:rPr lang="ko-KR" altLang="en-US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만듬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같이 작업 하던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명이 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서로 다른 오브젝트들을 만들었고 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매니저의 사용은 협업에 도움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663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3.3D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슈팅 게임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게임소개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: 3D 3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인칭 슈팅게임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3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플레이인원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: 1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인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개발 환경 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DirectX 12</a:t>
            </a:r>
          </a:p>
          <a:p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개발 기간 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2020.11.01 ~ 2020.12.23</a:t>
            </a:r>
          </a:p>
          <a:p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개발 인원 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1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인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역할 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클라이언트</a:t>
            </a:r>
          </a:p>
        </p:txBody>
      </p:sp>
    </p:spTree>
    <p:extLst>
      <p:ext uri="{BB962C8B-B14F-4D97-AF65-F5344CB8AC3E}">
        <p14:creationId xmlns:p14="http://schemas.microsoft.com/office/powerpoint/2010/main" val="32905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3D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슈팅 게임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구현기술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1609725" y="1685925"/>
            <a:ext cx="9601200" cy="485775"/>
          </a:xfrm>
        </p:spPr>
        <p:txBody>
          <a:bodyPr>
            <a:noAutofit/>
          </a:bodyPr>
          <a:lstStyle/>
          <a:p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Blur, Tessellation</a:t>
            </a:r>
            <a:endParaRPr lang="ko-KR" altLang="en-US" sz="2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199" y="2362200"/>
            <a:ext cx="4657725" cy="37145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362200"/>
            <a:ext cx="4586288" cy="3657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42083" y="6210300"/>
            <a:ext cx="144891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충돌시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Blur 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효과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16538" y="6267272"/>
            <a:ext cx="149304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지형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Tessellation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4302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3D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슈팅 게임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구현기술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1609725" y="1685925"/>
            <a:ext cx="9601200" cy="485775"/>
          </a:xfrm>
        </p:spPr>
        <p:txBody>
          <a:bodyPr>
            <a:noAutofit/>
          </a:bodyPr>
          <a:lstStyle/>
          <a:p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기존의 게임 골격과 모델들을 사용했음을 </a:t>
            </a:r>
            <a:r>
              <a:rPr lang="ko-KR" altLang="en-US" sz="28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밝힐것</a:t>
            </a:r>
            <a:endParaRPr lang="en-US" altLang="ko-KR" sz="2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추가한 내용에 대해 설명할 것</a:t>
            </a:r>
          </a:p>
        </p:txBody>
      </p:sp>
    </p:spTree>
    <p:extLst>
      <p:ext uri="{BB962C8B-B14F-4D97-AF65-F5344CB8AC3E}">
        <p14:creationId xmlns:p14="http://schemas.microsoft.com/office/powerpoint/2010/main" val="3385005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en-US" altLang="ko-KR" sz="3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Veles </a:t>
            </a:r>
            <a:r>
              <a:rPr lang="en-US" altLang="ko-KR" sz="16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DirectX12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졸업작품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742950" indent="-742950">
              <a:buAutoNum type="arabicPeriod"/>
            </a:pPr>
            <a:r>
              <a:rPr lang="en-US" altLang="ko-KR" sz="3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Cannon </a:t>
            </a:r>
            <a:r>
              <a:rPr lang="en-US" altLang="ko-KR" sz="3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Defence</a:t>
            </a:r>
            <a:r>
              <a:rPr lang="en-US" altLang="ko-KR" sz="3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OpenGL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컴퓨터그래픽스 </a:t>
            </a:r>
            <a:r>
              <a:rPr lang="ko-KR" altLang="en-US" sz="1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텀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프로젝트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742950" indent="-742950">
              <a:buAutoNum type="arabicPeriod"/>
            </a:pPr>
            <a:r>
              <a:rPr lang="en-US" altLang="ko-KR" sz="3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3D </a:t>
            </a:r>
            <a:r>
              <a:rPr lang="ko-KR" altLang="en-US" sz="3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슈팅 게임 </a:t>
            </a:r>
            <a:r>
              <a:rPr lang="en-US" altLang="ko-KR" sz="16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DirectX12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3D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게임프로그래밍 </a:t>
            </a:r>
            <a:r>
              <a:rPr lang="ko-KR" altLang="en-US" sz="1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텀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프로젝트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742950" indent="-742950">
              <a:buAutoNum type="arabicPeriod"/>
            </a:pPr>
            <a:r>
              <a:rPr lang="ko-KR" altLang="en-US" sz="1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넷겜플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게임서버 </a:t>
            </a:r>
            <a:r>
              <a:rPr lang="ko-KR" altLang="en-US" sz="1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텀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프로젝트 추가 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네트워크 프로그래밍도 해 보았다</a:t>
            </a:r>
            <a:r>
              <a:rPr lang="en-US" altLang="ko-KR" sz="160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600">
                <a:latin typeface="휴먼모음T" panose="02030504000101010101" pitchFamily="18" charset="-127"/>
                <a:ea typeface="휴먼모음T" panose="02030504000101010101" pitchFamily="18" charset="-127"/>
              </a:rPr>
              <a:t>큰 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플러스 점수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pPr marL="742950" indent="-742950">
              <a:buAutoNum type="arabicPeriod"/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개인 프로젝트 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누가 시키지도 않았는데 스스로 찾아서 했다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큰 플러스 점수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pPr marL="742950" indent="-742950">
              <a:buAutoNum type="arabicPeriod"/>
            </a:pPr>
            <a:endParaRPr lang="en-US" altLang="ko-KR" sz="3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8790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1.Veles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게임소개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: </a:t>
            </a:r>
            <a:r>
              <a:rPr lang="ko-KR" altLang="en-US" sz="3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어드벤쳐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던전 온라인 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FPS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게임 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3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플레이인원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: 4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인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개발 환경 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C++11,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DirectX 12, IOCP</a:t>
            </a:r>
          </a:p>
          <a:p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개발 기간 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2020.12.26 ~ 2021.09.03</a:t>
            </a:r>
          </a:p>
          <a:p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개발 인원 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3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인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(2 client, 1 server)</a:t>
            </a:r>
          </a:p>
          <a:p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역할 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메인 클라이언트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3200" dirty="0">
                <a:highlight>
                  <a:srgbClr val="FFFF00"/>
                </a:highlight>
                <a:latin typeface="휴먼모음T" panose="02030504000101010101" pitchFamily="18" charset="-127"/>
                <a:ea typeface="휴먼모음T" panose="02030504000101010101" pitchFamily="18" charset="-127"/>
              </a:rPr>
              <a:t>소스코드 </a:t>
            </a:r>
            <a:r>
              <a:rPr lang="en-US" altLang="ko-KR" sz="3200" dirty="0">
                <a:highlight>
                  <a:srgbClr val="FFFF00"/>
                </a:highlight>
                <a:latin typeface="휴먼모음T" panose="02030504000101010101" pitchFamily="18" charset="-127"/>
                <a:ea typeface="휴먼모음T" panose="02030504000101010101" pitchFamily="18" charset="-127"/>
              </a:rPr>
              <a:t>GIT</a:t>
            </a:r>
            <a:r>
              <a:rPr lang="ko-KR" altLang="en-US" sz="3200" dirty="0">
                <a:highlight>
                  <a:srgbClr val="FFFF00"/>
                </a:highlight>
                <a:latin typeface="휴먼모음T" panose="02030504000101010101" pitchFamily="18" charset="-127"/>
                <a:ea typeface="휴먼모음T" panose="02030504000101010101" pitchFamily="18" charset="-127"/>
              </a:rPr>
              <a:t>주소와 영상 유튜브 링크 추가할 것</a:t>
            </a:r>
            <a:r>
              <a:rPr lang="en-US" altLang="ko-KR" sz="3200" dirty="0">
                <a:highlight>
                  <a:srgbClr val="FFFF00"/>
                </a:highlight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3200" dirty="0">
              <a:highlight>
                <a:srgbClr val="FFFF00"/>
              </a:highligh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040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1ACC2A7-157C-4C68-A8D5-FF4E86119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722" y="3488023"/>
            <a:ext cx="4951675" cy="29045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AB188B4-F15C-4D7E-A98E-8D4AA7B84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86" y="2096401"/>
            <a:ext cx="5370790" cy="311696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Veles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소개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38200" y="4667250"/>
            <a:ext cx="1562100" cy="54611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10150" y="4829175"/>
            <a:ext cx="1190626" cy="39465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꺾인 연결선 35"/>
          <p:cNvCxnSpPr>
            <a:stCxn id="9" idx="2"/>
            <a:endCxn id="10" idx="2"/>
          </p:cNvCxnSpPr>
          <p:nvPr/>
        </p:nvCxnSpPr>
        <p:spPr>
          <a:xfrm rot="16200000" flipH="1">
            <a:off x="3607126" y="3225492"/>
            <a:ext cx="10461" cy="3986213"/>
          </a:xfrm>
          <a:prstGeom prst="bentConnector3">
            <a:avLst>
              <a:gd name="adj1" fmla="val 228526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200151" y="5597561"/>
            <a:ext cx="156209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STATUS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8504783" y="3857735"/>
            <a:ext cx="1190626" cy="39465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8128759" y="4341250"/>
            <a:ext cx="2262290" cy="176515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꺾인 연결선 43"/>
          <p:cNvCxnSpPr>
            <a:stCxn id="39" idx="1"/>
            <a:endCxn id="40" idx="1"/>
          </p:cNvCxnSpPr>
          <p:nvPr/>
        </p:nvCxnSpPr>
        <p:spPr>
          <a:xfrm rot="10800000" flipV="1">
            <a:off x="8128759" y="4055063"/>
            <a:ext cx="376024" cy="1168766"/>
          </a:xfrm>
          <a:prstGeom prst="bentConnector3">
            <a:avLst>
              <a:gd name="adj1" fmla="val 517750"/>
            </a:avLst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cxnSpLocks/>
          </p:cNvCxnSpPr>
          <p:nvPr/>
        </p:nvCxnSpPr>
        <p:spPr>
          <a:xfrm rot="10800000" flipV="1">
            <a:off x="4855980" y="4614712"/>
            <a:ext cx="1765111" cy="1626699"/>
          </a:xfrm>
          <a:prstGeom prst="bentConnector3">
            <a:avLst>
              <a:gd name="adj1" fmla="val 3899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957514" y="6022332"/>
            <a:ext cx="181694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스테이지 보스와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HP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바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877053" y="2171700"/>
            <a:ext cx="4876797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 목표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던전 각각의 방에 위치한 몬스터나 퍼즐을 해결하고 아이템을 획득해 각 스테이지 최종 방의 보스를 처치하면 된다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CB2249-888F-43F8-8475-9498D292CC2A}"/>
              </a:ext>
            </a:extLst>
          </p:cNvPr>
          <p:cNvSpPr txBox="1"/>
          <p:nvPr/>
        </p:nvSpPr>
        <p:spPr>
          <a:xfrm>
            <a:off x="4531119" y="988215"/>
            <a:ext cx="75713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이미지가 너무 평면적이다</a:t>
            </a:r>
            <a:r>
              <a:rPr lang="en-US" altLang="ko-KR" dirty="0">
                <a:highlight>
                  <a:srgbClr val="FFFF00"/>
                </a:highlight>
              </a:rPr>
              <a:t>. </a:t>
            </a:r>
            <a:r>
              <a:rPr lang="ko-KR" altLang="en-US" dirty="0" err="1">
                <a:highlight>
                  <a:srgbClr val="FFFF00"/>
                </a:highlight>
              </a:rPr>
              <a:t>쉐이딩과</a:t>
            </a:r>
            <a:r>
              <a:rPr lang="ko-KR" altLang="en-US" dirty="0">
                <a:highlight>
                  <a:srgbClr val="FFFF00"/>
                </a:highlight>
              </a:rPr>
              <a:t> 그림자를 볼 수가 없다</a:t>
            </a:r>
            <a:r>
              <a:rPr lang="en-US" altLang="ko-KR" dirty="0">
                <a:highlight>
                  <a:srgbClr val="FFFF00"/>
                </a:highlight>
              </a:rPr>
              <a:t>.</a:t>
            </a:r>
          </a:p>
          <a:p>
            <a:r>
              <a:rPr lang="ko-KR" altLang="en-US" dirty="0">
                <a:highlight>
                  <a:srgbClr val="FFFF00"/>
                </a:highlight>
              </a:rPr>
              <a:t>색감이 너무 칙칙하다</a:t>
            </a:r>
            <a:r>
              <a:rPr lang="en-US" altLang="ko-KR" dirty="0">
                <a:highlight>
                  <a:srgbClr val="FFFF00"/>
                </a:highlight>
              </a:rPr>
              <a:t>. </a:t>
            </a:r>
            <a:r>
              <a:rPr lang="ko-KR" altLang="en-US" dirty="0">
                <a:highlight>
                  <a:srgbClr val="FFFF00"/>
                </a:highlight>
              </a:rPr>
              <a:t>몬스터도 선명하지 않다</a:t>
            </a:r>
            <a:r>
              <a:rPr lang="en-US" altLang="ko-KR" dirty="0">
                <a:highlight>
                  <a:srgbClr val="FFFF00"/>
                </a:highlight>
              </a:rPr>
              <a:t>.</a:t>
            </a:r>
          </a:p>
          <a:p>
            <a:r>
              <a:rPr lang="ko-KR" altLang="en-US" dirty="0">
                <a:highlight>
                  <a:srgbClr val="FFFF00"/>
                </a:highlight>
              </a:rPr>
              <a:t>첫 이미지 인 만큼 첫 인상을 좌우하니 좀더 그럴듯한 이미지로 교체 할 것</a:t>
            </a: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4FAD5CB8-BF4A-452B-880C-62CCD3D0ABFE}"/>
              </a:ext>
            </a:extLst>
          </p:cNvPr>
          <p:cNvSpPr/>
          <p:nvPr/>
        </p:nvSpPr>
        <p:spPr>
          <a:xfrm rot="1297990">
            <a:off x="5055396" y="1910924"/>
            <a:ext cx="369581" cy="6647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065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672865"/>
            <a:ext cx="9601200" cy="1485900"/>
          </a:xfrm>
        </p:spPr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Veles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소개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2988054"/>
            <a:ext cx="5029200" cy="295004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095749" y="4265748"/>
            <a:ext cx="1343025" cy="56867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09266"/>
            <a:ext cx="5057775" cy="296680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286499" y="2525861"/>
            <a:ext cx="1190625" cy="56867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6" idx="0"/>
            <a:endCxn id="8" idx="1"/>
          </p:cNvCxnSpPr>
          <p:nvPr/>
        </p:nvCxnSpPr>
        <p:spPr>
          <a:xfrm rot="5400000" flipH="1" flipV="1">
            <a:off x="4799105" y="2778355"/>
            <a:ext cx="1455551" cy="1519237"/>
          </a:xfrm>
          <a:prstGeom prst="bentConnector2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657978" y="5123336"/>
            <a:ext cx="487679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방 </a:t>
            </a:r>
            <a:r>
              <a:rPr lang="ko-KR" altLang="en-US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클리어시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열 수 있는 상자 오브젝트를 통해 아이템을 획득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</a:t>
            </a: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아이템 획득과 누적을 통한 캐릭터의 </a:t>
            </a:r>
            <a:r>
              <a:rPr lang="ko-KR" altLang="en-US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스펙업이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가능하다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19576" y="2437461"/>
            <a:ext cx="131444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휴먼모음T" panose="02030504000101010101" pitchFamily="18" charset="-127"/>
                <a:ea typeface="휴먼모음T" panose="02030504000101010101" pitchFamily="18" charset="-127"/>
              </a:rPr>
              <a:t>아이템 오브젝트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9118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Veles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구현기술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DirectX12 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기반 </a:t>
            </a:r>
            <a:r>
              <a:rPr lang="ko-KR" altLang="en-US" sz="28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렌더러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개발</a:t>
            </a:r>
            <a:endParaRPr lang="en-US" altLang="ko-KR" sz="2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그래픽 개선 </a:t>
            </a: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(SSAO, 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그림자</a:t>
            </a: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FBX 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모델 로드 </a:t>
            </a: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with </a:t>
            </a:r>
            <a:r>
              <a:rPr lang="en-US" altLang="ko-KR" sz="28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Assimp</a:t>
            </a:r>
            <a:endParaRPr lang="en-US" altLang="ko-KR" sz="2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28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셰이더</a:t>
            </a: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이펙트</a:t>
            </a: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용암</a:t>
            </a: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안개</a:t>
            </a: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빌보드</a:t>
            </a: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UI)</a:t>
            </a:r>
          </a:p>
          <a:p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서버에서의 </a:t>
            </a:r>
            <a:r>
              <a:rPr lang="ko-KR" altLang="en-US" sz="28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충돌처리</a:t>
            </a:r>
            <a:endParaRPr lang="en-US" altLang="ko-KR" sz="2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27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3314701" y="5003474"/>
            <a:ext cx="1800224" cy="1644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Veles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구현기술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1609725" y="1685925"/>
            <a:ext cx="9601200" cy="485775"/>
          </a:xfrm>
        </p:spPr>
        <p:txBody>
          <a:bodyPr>
            <a:normAutofit lnSpcReduction="10000"/>
          </a:bodyPr>
          <a:lstStyle/>
          <a:p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DirectX12 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기반 </a:t>
            </a:r>
            <a:r>
              <a:rPr lang="ko-KR" altLang="en-US" sz="28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렌더러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개발</a:t>
            </a:r>
            <a:endParaRPr lang="en-US" altLang="ko-KR" sz="2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1600" y="2409585"/>
            <a:ext cx="1571625" cy="369332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program</a:t>
            </a:r>
            <a:r>
              <a:rPr lang="ko-KR" altLang="en-US" dirty="0"/>
              <a:t> </a:t>
            </a:r>
            <a:r>
              <a:rPr lang="en-US" altLang="ko-KR" dirty="0"/>
              <a:t>Start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52501" y="2973199"/>
            <a:ext cx="2400300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err="1"/>
              <a:t>GameFrameWork</a:t>
            </a:r>
            <a:r>
              <a:rPr lang="en-US" altLang="ko-KR" dirty="0"/>
              <a:t> :: </a:t>
            </a:r>
            <a:r>
              <a:rPr lang="en-US" altLang="ko-KR" dirty="0" err="1"/>
              <a:t>Init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62063" y="3926818"/>
            <a:ext cx="17811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err="1"/>
              <a:t>SceneMgr</a:t>
            </a:r>
            <a:r>
              <a:rPr lang="en-US" altLang="ko-KR" dirty="0"/>
              <a:t> :: </a:t>
            </a:r>
            <a:r>
              <a:rPr lang="en-US" altLang="ko-KR" dirty="0" err="1"/>
              <a:t>Init</a:t>
            </a:r>
            <a:endParaRPr lang="ko-KR" altLang="en-US" dirty="0"/>
          </a:p>
        </p:txBody>
      </p:sp>
      <p:sp>
        <p:nvSpPr>
          <p:cNvPr id="11" name="다이아몬드 10"/>
          <p:cNvSpPr/>
          <p:nvPr/>
        </p:nvSpPr>
        <p:spPr>
          <a:xfrm>
            <a:off x="1228725" y="4539706"/>
            <a:ext cx="1847851" cy="692318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escape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33476" y="5620588"/>
            <a:ext cx="203835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err="1"/>
              <a:t>GameFrameWork</a:t>
            </a:r>
            <a:r>
              <a:rPr lang="en-US" altLang="ko-KR" dirty="0"/>
              <a:t> :: </a:t>
            </a:r>
            <a:r>
              <a:rPr lang="en-US" altLang="ko-KR" dirty="0" err="1"/>
              <a:t>FrameAdvance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90926" y="5200772"/>
            <a:ext cx="97155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Update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590926" y="5633930"/>
            <a:ext cx="13335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err="1"/>
              <a:t>PrevRender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590926" y="6047396"/>
            <a:ext cx="13335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Render</a:t>
            </a:r>
            <a:endParaRPr lang="ko-KR" altLang="en-US" dirty="0"/>
          </a:p>
        </p:txBody>
      </p:sp>
      <p:cxnSp>
        <p:nvCxnSpPr>
          <p:cNvPr id="21" name="직선 화살표 연결선 20"/>
          <p:cNvCxnSpPr>
            <a:stCxn id="6" idx="2"/>
            <a:endCxn id="7" idx="0"/>
          </p:cNvCxnSpPr>
          <p:nvPr/>
        </p:nvCxnSpPr>
        <p:spPr>
          <a:xfrm flipH="1">
            <a:off x="2152651" y="2778917"/>
            <a:ext cx="4762" cy="1942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7" idx="2"/>
            <a:endCxn id="8" idx="0"/>
          </p:cNvCxnSpPr>
          <p:nvPr/>
        </p:nvCxnSpPr>
        <p:spPr>
          <a:xfrm flipH="1">
            <a:off x="2152650" y="3342531"/>
            <a:ext cx="1" cy="5842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8" idx="2"/>
            <a:endCxn id="11" idx="0"/>
          </p:cNvCxnSpPr>
          <p:nvPr/>
        </p:nvCxnSpPr>
        <p:spPr>
          <a:xfrm>
            <a:off x="2152650" y="4296150"/>
            <a:ext cx="1" cy="2435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11" idx="2"/>
            <a:endCxn id="12" idx="0"/>
          </p:cNvCxnSpPr>
          <p:nvPr/>
        </p:nvCxnSpPr>
        <p:spPr>
          <a:xfrm>
            <a:off x="2152651" y="5232024"/>
            <a:ext cx="0" cy="3885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171826" y="3751097"/>
            <a:ext cx="2171699" cy="646331"/>
          </a:xfrm>
          <a:prstGeom prst="rect">
            <a:avLst/>
          </a:prstGeom>
          <a:ln w="952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Game, </a:t>
            </a:r>
            <a:r>
              <a:rPr lang="en-US" altLang="ko-KR" sz="1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Loby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Scene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을 만들고 </a:t>
            </a:r>
            <a:endParaRPr lang="en-US" altLang="ko-KR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각 </a:t>
            </a:r>
            <a:r>
              <a:rPr lang="ko-KR" altLang="en-US" sz="1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씬에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필요한 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Object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와 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PSO, </a:t>
            </a:r>
            <a:r>
              <a:rPr lang="en-US" altLang="ko-KR" sz="1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Rootsinature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생성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429001" y="2868052"/>
            <a:ext cx="1409699" cy="830997"/>
          </a:xfrm>
          <a:prstGeom prst="rect">
            <a:avLst/>
          </a:prstGeom>
          <a:ln w="952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Device, </a:t>
            </a:r>
            <a:r>
              <a:rPr lang="en-US" altLang="ko-KR" sz="1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Rtv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en-US" altLang="ko-KR" sz="1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Dsv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</a:t>
            </a:r>
          </a:p>
          <a:p>
            <a:r>
              <a:rPr lang="en-US" altLang="ko-KR" sz="1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cmdList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</a:p>
          <a:p>
            <a:r>
              <a:rPr lang="en-US" altLang="ko-KR" sz="1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cmdAllocator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</a:p>
          <a:p>
            <a:r>
              <a:rPr lang="en-US" altLang="ko-KR" sz="1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cmdQueue</a:t>
            </a:r>
            <a:endParaRPr lang="ko-KR" altLang="en-US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9217814" y="352426"/>
            <a:ext cx="2745580" cy="6375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9351760" y="565537"/>
            <a:ext cx="252411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processInput</a:t>
            </a:r>
            <a:r>
              <a:rPr lang="en-US" altLang="ko-KR" dirty="0"/>
              <a:t>(</a:t>
            </a:r>
            <a:r>
              <a:rPr lang="en-US" altLang="ko-KR" dirty="0" err="1"/>
              <a:t>key,mouse</a:t>
            </a:r>
            <a:r>
              <a:rPr lang="en-US" altLang="ko-KR" dirty="0"/>
              <a:t>)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585714" y="1072355"/>
            <a:ext cx="200977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SceneMgr</a:t>
            </a:r>
            <a:r>
              <a:rPr lang="en-US" altLang="ko-KR" dirty="0"/>
              <a:t>::Update</a:t>
            </a:r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9361877" y="2476336"/>
            <a:ext cx="24574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SceneMgr</a:t>
            </a:r>
            <a:r>
              <a:rPr lang="en-US" altLang="ko-KR" dirty="0"/>
              <a:t>::</a:t>
            </a:r>
            <a:r>
              <a:rPr lang="en-US" altLang="ko-KR" dirty="0" err="1"/>
              <a:t>PrevRender</a:t>
            </a:r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9690489" y="2959312"/>
            <a:ext cx="180022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ResourceBarrier</a:t>
            </a:r>
            <a:endParaRPr lang="ko-KR" alt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9446414" y="3457597"/>
            <a:ext cx="237173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Rtv</a:t>
            </a:r>
            <a:r>
              <a:rPr lang="en-US" altLang="ko-KR" dirty="0"/>
              <a:t>, </a:t>
            </a:r>
            <a:r>
              <a:rPr lang="en-US" altLang="ko-KR" dirty="0" err="1"/>
              <a:t>Dsv</a:t>
            </a:r>
            <a:r>
              <a:rPr lang="en-US" altLang="ko-KR" dirty="0"/>
              <a:t> clear and set</a:t>
            </a:r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9403555" y="3970119"/>
            <a:ext cx="24574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SceneMgr</a:t>
            </a:r>
            <a:r>
              <a:rPr lang="en-US" altLang="ko-KR" dirty="0"/>
              <a:t>::Render</a:t>
            </a:r>
            <a:endParaRPr lang="ko-KR" alt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9732167" y="4478266"/>
            <a:ext cx="180022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ResourceBarrier</a:t>
            </a:r>
            <a:endParaRPr lang="ko-KR" alt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9491658" y="4932607"/>
            <a:ext cx="228123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cmdList</a:t>
            </a:r>
            <a:r>
              <a:rPr lang="en-US" altLang="ko-KR" dirty="0"/>
              <a:t> close, </a:t>
            </a:r>
            <a:r>
              <a:rPr lang="en-US" altLang="ko-KR" dirty="0" err="1"/>
              <a:t>excute</a:t>
            </a:r>
            <a:endParaRPr lang="ko-KR" alt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9636915" y="5390995"/>
            <a:ext cx="199072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Gpu</a:t>
            </a:r>
            <a:r>
              <a:rPr lang="en-US" altLang="ko-KR" dirty="0"/>
              <a:t> </a:t>
            </a:r>
            <a:r>
              <a:rPr lang="ko-KR" altLang="en-US" dirty="0"/>
              <a:t>완료 대기 후 </a:t>
            </a:r>
            <a:r>
              <a:rPr lang="en-US" altLang="ko-KR" dirty="0"/>
              <a:t>present</a:t>
            </a:r>
            <a:endParaRPr lang="ko-KR" alt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9491656" y="6195053"/>
            <a:ext cx="228123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스왑체인</a:t>
            </a:r>
            <a:r>
              <a:rPr lang="en-US" altLang="ko-KR" dirty="0"/>
              <a:t> </a:t>
            </a:r>
            <a:r>
              <a:rPr lang="ko-KR" altLang="en-US" dirty="0"/>
              <a:t>변경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430677" y="863437"/>
            <a:ext cx="1895476" cy="830997"/>
          </a:xfrm>
          <a:prstGeom prst="rect">
            <a:avLst/>
          </a:prstGeom>
          <a:ln w="952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SceneMgr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의 </a:t>
            </a:r>
            <a:endParaRPr lang="en-US" altLang="ko-KR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current Scene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에 대해 </a:t>
            </a:r>
            <a:endParaRPr lang="en-US" altLang="ko-KR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서버에서 받아온 데이터를 가지고 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Update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한다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71" name="꺾인 연결선 70"/>
          <p:cNvCxnSpPr>
            <a:stCxn id="43" idx="3"/>
            <a:endCxn id="54" idx="1"/>
          </p:cNvCxnSpPr>
          <p:nvPr/>
        </p:nvCxnSpPr>
        <p:spPr>
          <a:xfrm flipV="1">
            <a:off x="5114925" y="3540213"/>
            <a:ext cx="4102889" cy="2285749"/>
          </a:xfrm>
          <a:prstGeom prst="bentConnector3">
            <a:avLst>
              <a:gd name="adj1" fmla="val 44892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7394370" y="2430169"/>
            <a:ext cx="1895476" cy="461665"/>
          </a:xfrm>
          <a:prstGeom prst="rect">
            <a:avLst/>
          </a:prstGeom>
          <a:ln w="952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Ssao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그림자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용암 표현을 위한 </a:t>
            </a:r>
            <a:r>
              <a:rPr lang="ko-KR" altLang="en-US" sz="1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텍스쳐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제작단계</a:t>
            </a:r>
            <a:endParaRPr lang="ko-KR" altLang="en-US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152202" y="3013133"/>
            <a:ext cx="1365643" cy="276999"/>
          </a:xfrm>
          <a:prstGeom prst="rect">
            <a:avLst/>
          </a:prstGeom>
          <a:ln w="952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스왑체인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상태변경</a:t>
            </a:r>
            <a:endParaRPr lang="ko-KR" altLang="en-US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178698" y="4533751"/>
            <a:ext cx="1319801" cy="276999"/>
          </a:xfrm>
          <a:prstGeom prst="rect">
            <a:avLst/>
          </a:prstGeom>
          <a:ln w="952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스왑체인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상태변경</a:t>
            </a:r>
            <a:endParaRPr lang="ko-KR" altLang="en-US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753223" y="3623343"/>
            <a:ext cx="2597939" cy="830997"/>
          </a:xfrm>
          <a:prstGeom prst="rect">
            <a:avLst/>
          </a:prstGeom>
          <a:ln w="952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commandList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에 </a:t>
            </a:r>
            <a:endParaRPr lang="en-US" altLang="ko-KR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current Scene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의 </a:t>
            </a:r>
            <a:r>
              <a:rPr lang="en-US" altLang="ko-KR" sz="1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rootsignature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set, </a:t>
            </a:r>
          </a:p>
          <a:p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viewport, </a:t>
            </a:r>
            <a:r>
              <a:rPr lang="en-US" altLang="ko-KR" sz="1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scissorRect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set,</a:t>
            </a:r>
          </a:p>
          <a:p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Object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들의 그리기 명령까지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ko-KR" altLang="en-US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9577388" y="1624243"/>
            <a:ext cx="2009771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cmdList</a:t>
            </a:r>
            <a:r>
              <a:rPr lang="en-US" altLang="ko-KR" dirty="0"/>
              <a:t>, Allocator </a:t>
            </a:r>
            <a:r>
              <a:rPr lang="ko-KR" altLang="en-US" dirty="0"/>
              <a:t>재설정</a:t>
            </a:r>
          </a:p>
        </p:txBody>
      </p:sp>
      <p:cxnSp>
        <p:nvCxnSpPr>
          <p:cNvPr id="82" name="꺾인 연결선 81"/>
          <p:cNvCxnSpPr/>
          <p:nvPr/>
        </p:nvCxnSpPr>
        <p:spPr>
          <a:xfrm flipV="1">
            <a:off x="3052164" y="2430169"/>
            <a:ext cx="2502399" cy="2446415"/>
          </a:xfrm>
          <a:prstGeom prst="bentConnector3">
            <a:avLst>
              <a:gd name="adj1" fmla="val 9415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5563490" y="2262942"/>
            <a:ext cx="1134673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Release</a:t>
            </a:r>
            <a:endParaRPr lang="ko-KR" alt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5417195" y="2959312"/>
            <a:ext cx="1427261" cy="369332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program</a:t>
            </a:r>
            <a:r>
              <a:rPr lang="ko-KR" altLang="en-US" dirty="0"/>
              <a:t> </a:t>
            </a:r>
            <a:r>
              <a:rPr lang="en-US" altLang="ko-KR" dirty="0"/>
              <a:t>End</a:t>
            </a:r>
            <a:endParaRPr lang="ko-KR" altLang="en-US" dirty="0"/>
          </a:p>
        </p:txBody>
      </p:sp>
      <p:cxnSp>
        <p:nvCxnSpPr>
          <p:cNvPr id="89" name="직선 화살표 연결선 88"/>
          <p:cNvCxnSpPr>
            <a:stCxn id="87" idx="2"/>
            <a:endCxn id="88" idx="0"/>
          </p:cNvCxnSpPr>
          <p:nvPr/>
        </p:nvCxnSpPr>
        <p:spPr>
          <a:xfrm flipH="1">
            <a:off x="6130826" y="2632274"/>
            <a:ext cx="1" cy="3270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638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Veles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구현기술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2171700"/>
            <a:ext cx="5286376" cy="400922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976" y="2171701"/>
            <a:ext cx="5286376" cy="4009222"/>
          </a:xfrm>
          <a:prstGeom prst="rect">
            <a:avLst/>
          </a:prstGeom>
        </p:spPr>
      </p:pic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1609725" y="1685925"/>
            <a:ext cx="9601200" cy="485775"/>
          </a:xfrm>
        </p:spPr>
        <p:txBody>
          <a:bodyPr>
            <a:normAutofit lnSpcReduction="10000"/>
          </a:bodyPr>
          <a:lstStyle/>
          <a:p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SSAO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133726" y="6297366"/>
            <a:ext cx="962024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/>
              <a:t>처리</a:t>
            </a:r>
            <a:r>
              <a:rPr lang="en-US" altLang="ko-KR" dirty="0"/>
              <a:t> </a:t>
            </a:r>
            <a:r>
              <a:rPr lang="ko-KR" altLang="en-US" dirty="0"/>
              <a:t>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20152" y="6311923"/>
            <a:ext cx="962024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처리</a:t>
            </a:r>
            <a:r>
              <a:rPr lang="en-US" altLang="ko-KR" dirty="0"/>
              <a:t> </a:t>
            </a:r>
            <a:r>
              <a:rPr lang="ko-KR" altLang="en-US" dirty="0"/>
              <a:t>후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145949D-F22C-4A40-95E6-949DD5B4B77F}"/>
              </a:ext>
            </a:extLst>
          </p:cNvPr>
          <p:cNvSpPr/>
          <p:nvPr/>
        </p:nvSpPr>
        <p:spPr>
          <a:xfrm>
            <a:off x="1736521" y="3657600"/>
            <a:ext cx="813732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92ADE2C-AD91-442F-A732-C00A8C17F493}"/>
              </a:ext>
            </a:extLst>
          </p:cNvPr>
          <p:cNvSpPr/>
          <p:nvPr/>
        </p:nvSpPr>
        <p:spPr>
          <a:xfrm>
            <a:off x="7394765" y="3707577"/>
            <a:ext cx="813732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EB7BBD2-DEF4-40CA-8C88-4694716DA9F7}"/>
              </a:ext>
            </a:extLst>
          </p:cNvPr>
          <p:cNvSpPr/>
          <p:nvPr/>
        </p:nvSpPr>
        <p:spPr>
          <a:xfrm>
            <a:off x="10455479" y="2743199"/>
            <a:ext cx="813732" cy="14345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EA171CC-81E9-4242-94FE-2C06768F5229}"/>
              </a:ext>
            </a:extLst>
          </p:cNvPr>
          <p:cNvSpPr/>
          <p:nvPr/>
        </p:nvSpPr>
        <p:spPr>
          <a:xfrm>
            <a:off x="4797235" y="2743199"/>
            <a:ext cx="813732" cy="14345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450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848" y="1304925"/>
            <a:ext cx="5850294" cy="519177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2171700"/>
            <a:ext cx="4582869" cy="2688235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Veles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구현기술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609725" y="1685925"/>
            <a:ext cx="9601200" cy="485775"/>
          </a:xfrm>
        </p:spPr>
        <p:txBody>
          <a:bodyPr>
            <a:normAutofit lnSpcReduction="10000"/>
          </a:bodyPr>
          <a:lstStyle/>
          <a:p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Shadow</a:t>
            </a:r>
          </a:p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77648" y="5037933"/>
            <a:ext cx="475162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DirectionalLight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와 플레이어의 </a:t>
            </a:r>
            <a:r>
              <a:rPr lang="en-US" altLang="ko-KR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SpotLight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에 대한 그림자 구현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032014" y="3515816"/>
            <a:ext cx="5857128" cy="248493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87170" y="5454848"/>
            <a:ext cx="475162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엘리어싱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문제 해결을 위해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PCF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를 이용해 그림자 생성</a:t>
            </a:r>
          </a:p>
        </p:txBody>
      </p:sp>
      <p:cxnSp>
        <p:nvCxnSpPr>
          <p:cNvPr id="14" name="꺾인 연결선 13"/>
          <p:cNvCxnSpPr>
            <a:stCxn id="12" idx="3"/>
            <a:endCxn id="11" idx="1"/>
          </p:cNvCxnSpPr>
          <p:nvPr/>
        </p:nvCxnSpPr>
        <p:spPr>
          <a:xfrm flipV="1">
            <a:off x="5638798" y="4758283"/>
            <a:ext cx="393216" cy="850454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6342783" y="5017668"/>
            <a:ext cx="5546359" cy="30628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23" idx="3"/>
            <a:endCxn id="21" idx="2"/>
          </p:cNvCxnSpPr>
          <p:nvPr/>
        </p:nvCxnSpPr>
        <p:spPr>
          <a:xfrm flipV="1">
            <a:off x="5638798" y="5323956"/>
            <a:ext cx="3477165" cy="929280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601612" y="6099347"/>
            <a:ext cx="303718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조명의 위치에서 생성한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Depth </a:t>
            </a:r>
            <a:r>
              <a:rPr lang="ko-KR" altLang="en-US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텍스쳐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9E2B20-0DF7-492C-95B4-6CB62B5ECB99}"/>
              </a:ext>
            </a:extLst>
          </p:cNvPr>
          <p:cNvSpPr txBox="1"/>
          <p:nvPr/>
        </p:nvSpPr>
        <p:spPr>
          <a:xfrm>
            <a:off x="5554419" y="583198"/>
            <a:ext cx="5875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글자를 알아보기 어렵다</a:t>
            </a:r>
            <a:r>
              <a:rPr lang="en-US" altLang="ko-KR" dirty="0">
                <a:highlight>
                  <a:srgbClr val="FFFF00"/>
                </a:highlight>
              </a:rPr>
              <a:t>. </a:t>
            </a:r>
            <a:r>
              <a:rPr lang="ko-KR" altLang="en-US" dirty="0">
                <a:highlight>
                  <a:srgbClr val="FFFF00"/>
                </a:highlight>
              </a:rPr>
              <a:t>이미지 캡쳐를 하지 말고 </a:t>
            </a:r>
            <a:r>
              <a:rPr lang="en-US" altLang="ko-KR" dirty="0">
                <a:highlight>
                  <a:srgbClr val="FFFF00"/>
                </a:highlight>
              </a:rPr>
              <a:t>Text</a:t>
            </a:r>
            <a:r>
              <a:rPr lang="ko-KR" altLang="en-US" dirty="0">
                <a:highlight>
                  <a:srgbClr val="FFFF00"/>
                </a:highlight>
              </a:rPr>
              <a:t>를</a:t>
            </a:r>
            <a:endParaRPr lang="en-US" altLang="ko-KR" dirty="0">
              <a:highlight>
                <a:srgbClr val="FFFF00"/>
              </a:highlight>
            </a:endParaRPr>
          </a:p>
          <a:p>
            <a:r>
              <a:rPr lang="ko-KR" altLang="en-US" dirty="0">
                <a:highlight>
                  <a:srgbClr val="FFFF00"/>
                </a:highlight>
              </a:rPr>
              <a:t>복사해서 넣도록</a:t>
            </a:r>
          </a:p>
        </p:txBody>
      </p:sp>
    </p:spTree>
    <p:extLst>
      <p:ext uri="{BB962C8B-B14F-4D97-AF65-F5344CB8AC3E}">
        <p14:creationId xmlns:p14="http://schemas.microsoft.com/office/powerpoint/2010/main" val="362983866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TM10001105[[fn=자르기]]</Template>
  <TotalTime>740</TotalTime>
  <Words>612</Words>
  <Application>Microsoft Office PowerPoint</Application>
  <PresentationFormat>와이드스크린</PresentationFormat>
  <Paragraphs>131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휴먼모음T</vt:lpstr>
      <vt:lpstr>Franklin Gothic Book</vt:lpstr>
      <vt:lpstr>Crop</vt:lpstr>
      <vt:lpstr>포트폴리오</vt:lpstr>
      <vt:lpstr>목차</vt:lpstr>
      <vt:lpstr>1.Veles</vt:lpstr>
      <vt:lpstr>Veles 소개</vt:lpstr>
      <vt:lpstr>Veles 소개</vt:lpstr>
      <vt:lpstr>Veles 구현기술</vt:lpstr>
      <vt:lpstr>Veles 구현기술</vt:lpstr>
      <vt:lpstr>Veles 구현기술</vt:lpstr>
      <vt:lpstr>Veles 구현기술</vt:lpstr>
      <vt:lpstr>Veles 구현기술</vt:lpstr>
      <vt:lpstr>Veles 구현기술</vt:lpstr>
      <vt:lpstr>2.Cannon Defence </vt:lpstr>
      <vt:lpstr>Cannon Defence 소개</vt:lpstr>
      <vt:lpstr>Cannon Defence 구현기술</vt:lpstr>
      <vt:lpstr>3.3D 슈팅 게임</vt:lpstr>
      <vt:lpstr>3D 슈팅 게임 구현기술</vt:lpstr>
      <vt:lpstr>3D 슈팅 게임 구현기술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포트폴리오</dc:title>
  <dc:creator>원 휘재</dc:creator>
  <cp:lastModifiedBy>Jung Nai Hoon</cp:lastModifiedBy>
  <cp:revision>36</cp:revision>
  <dcterms:created xsi:type="dcterms:W3CDTF">2021-07-07T11:09:40Z</dcterms:created>
  <dcterms:modified xsi:type="dcterms:W3CDTF">2021-09-24T03:25:42Z</dcterms:modified>
</cp:coreProperties>
</file>